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86" r:id="rId3"/>
    <p:sldId id="259" r:id="rId4"/>
    <p:sldId id="263" r:id="rId5"/>
    <p:sldId id="262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5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B0A87-5066-4BE4-9010-94D875B4ADA5}" v="4" dt="2021-11-03T21:22:3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78" autoAdjust="0"/>
    <p:restoredTop sz="94648"/>
  </p:normalViewPr>
  <p:slideViewPr>
    <p:cSldViewPr snapToGrid="0">
      <p:cViewPr varScale="1">
        <p:scale>
          <a:sx n="96" d="100"/>
          <a:sy n="96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B6D95-4DC8-4120-A446-35E002BCF65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20DE8F-C98E-4C35-B364-FEF9FFFD69C7}">
      <dgm:prSet custT="1"/>
      <dgm:spPr/>
      <dgm:t>
        <a:bodyPr/>
        <a:lstStyle/>
        <a:p>
          <a:r>
            <a:rPr lang="en-US" sz="2400" dirty="0"/>
            <a:t>It’s a Live Event AND a Teams Meeting? </a:t>
          </a:r>
        </a:p>
      </dgm:t>
    </dgm:pt>
    <dgm:pt modelId="{B6B8D2DA-43A1-4F5D-A9F8-9983E6783A8E}" type="parTrans" cxnId="{BD5F2B84-8968-4A5B-BF9F-552FF3EE75E0}">
      <dgm:prSet/>
      <dgm:spPr/>
      <dgm:t>
        <a:bodyPr/>
        <a:lstStyle/>
        <a:p>
          <a:endParaRPr lang="en-US"/>
        </a:p>
      </dgm:t>
    </dgm:pt>
    <dgm:pt modelId="{41C7100E-E30F-45BC-AE97-197B8D37D4A9}" type="sibTrans" cxnId="{BD5F2B84-8968-4A5B-BF9F-552FF3EE75E0}">
      <dgm:prSet/>
      <dgm:spPr/>
      <dgm:t>
        <a:bodyPr/>
        <a:lstStyle/>
        <a:p>
          <a:endParaRPr lang="en-US"/>
        </a:p>
      </dgm:t>
    </dgm:pt>
    <dgm:pt modelId="{B396D37D-3C03-4C7F-8B8E-5768AB1A8E2C}">
      <dgm:prSet custT="1"/>
      <dgm:spPr/>
      <dgm:t>
        <a:bodyPr/>
        <a:lstStyle/>
        <a:p>
          <a:r>
            <a:rPr lang="en-US" sz="2400" dirty="0"/>
            <a:t>How am I going to show both within Microsoft Teams? </a:t>
          </a:r>
        </a:p>
      </dgm:t>
    </dgm:pt>
    <dgm:pt modelId="{3E4E5AFD-DA23-4AEA-B6AB-ED01DF29EB32}" type="parTrans" cxnId="{BF4DFCDC-48B1-442C-9E3D-0A111ECA77AD}">
      <dgm:prSet/>
      <dgm:spPr/>
      <dgm:t>
        <a:bodyPr/>
        <a:lstStyle/>
        <a:p>
          <a:endParaRPr lang="en-US"/>
        </a:p>
      </dgm:t>
    </dgm:pt>
    <dgm:pt modelId="{98A22AE9-FFFF-4253-9B19-034DEDA0CFB3}" type="sibTrans" cxnId="{BF4DFCDC-48B1-442C-9E3D-0A111ECA77AD}">
      <dgm:prSet/>
      <dgm:spPr/>
      <dgm:t>
        <a:bodyPr/>
        <a:lstStyle/>
        <a:p>
          <a:endParaRPr lang="en-US"/>
        </a:p>
      </dgm:t>
    </dgm:pt>
    <dgm:pt modelId="{A83023E5-E7D0-42FA-B277-F87203B81E2F}">
      <dgm:prSet custT="1"/>
      <dgm:spPr/>
      <dgm:t>
        <a:bodyPr/>
        <a:lstStyle/>
        <a:p>
          <a:r>
            <a:rPr lang="en-US" sz="2400" dirty="0"/>
            <a:t>It’s going to be an inception thing (Teams meeting about a Teams webinar and a Teams Live Event)</a:t>
          </a:r>
        </a:p>
      </dgm:t>
    </dgm:pt>
    <dgm:pt modelId="{C62C9802-6D15-45B3-9238-3E1E7E399895}" type="parTrans" cxnId="{45EAF7A5-ADAF-4F8D-8682-7A282558A97E}">
      <dgm:prSet/>
      <dgm:spPr/>
      <dgm:t>
        <a:bodyPr/>
        <a:lstStyle/>
        <a:p>
          <a:endParaRPr lang="en-US"/>
        </a:p>
      </dgm:t>
    </dgm:pt>
    <dgm:pt modelId="{DD09443F-0223-4893-9306-C95518E47B59}" type="sibTrans" cxnId="{45EAF7A5-ADAF-4F8D-8682-7A282558A97E}">
      <dgm:prSet/>
      <dgm:spPr/>
      <dgm:t>
        <a:bodyPr/>
        <a:lstStyle/>
        <a:p>
          <a:endParaRPr lang="en-US"/>
        </a:p>
      </dgm:t>
    </dgm:pt>
    <dgm:pt modelId="{D1738909-ACD6-41F8-9F9D-0C96DB664C0A}">
      <dgm:prSet custT="1"/>
      <dgm:spPr/>
      <dgm:t>
        <a:bodyPr/>
        <a:lstStyle/>
        <a:p>
          <a:r>
            <a:rPr lang="en-US" sz="2400" dirty="0"/>
            <a:t>This is going to be tricky to say the least</a:t>
          </a:r>
        </a:p>
      </dgm:t>
    </dgm:pt>
    <dgm:pt modelId="{1B03351F-5B07-4418-938D-B021B84EB3A6}" type="parTrans" cxnId="{CF32C341-43E2-4B9A-BB72-46D791148AB4}">
      <dgm:prSet/>
      <dgm:spPr/>
      <dgm:t>
        <a:bodyPr/>
        <a:lstStyle/>
        <a:p>
          <a:endParaRPr lang="en-US"/>
        </a:p>
      </dgm:t>
    </dgm:pt>
    <dgm:pt modelId="{AF078E56-AD0D-4292-B232-C2467FFC82E1}" type="sibTrans" cxnId="{CF32C341-43E2-4B9A-BB72-46D791148AB4}">
      <dgm:prSet/>
      <dgm:spPr/>
      <dgm:t>
        <a:bodyPr/>
        <a:lstStyle/>
        <a:p>
          <a:endParaRPr lang="en-US"/>
        </a:p>
      </dgm:t>
    </dgm:pt>
    <dgm:pt modelId="{02258DA6-9470-4A2F-9F70-D1599F13D553}">
      <dgm:prSet custT="1"/>
      <dgm:spPr/>
      <dgm:t>
        <a:bodyPr/>
        <a:lstStyle/>
        <a:p>
          <a:r>
            <a:rPr lang="en-US" sz="2400" dirty="0"/>
            <a:t>Live Events, 3rd party services, OBS – Open Broadcaster Software, Live Events vs a Webinar)</a:t>
          </a:r>
        </a:p>
      </dgm:t>
    </dgm:pt>
    <dgm:pt modelId="{CABE31CD-21EE-4A54-BF27-87BF36F10A62}" type="parTrans" cxnId="{F05E4524-83C3-4BC7-B47A-10D032701545}">
      <dgm:prSet/>
      <dgm:spPr/>
      <dgm:t>
        <a:bodyPr/>
        <a:lstStyle/>
        <a:p>
          <a:endParaRPr lang="en-US"/>
        </a:p>
      </dgm:t>
    </dgm:pt>
    <dgm:pt modelId="{7FF6F006-3F9C-40DF-9647-E22765704A5D}" type="sibTrans" cxnId="{F05E4524-83C3-4BC7-B47A-10D032701545}">
      <dgm:prSet/>
      <dgm:spPr/>
      <dgm:t>
        <a:bodyPr/>
        <a:lstStyle/>
        <a:p>
          <a:endParaRPr lang="en-US"/>
        </a:p>
      </dgm:t>
    </dgm:pt>
    <dgm:pt modelId="{16FC8837-D331-4124-A166-60D301A99A48}">
      <dgm:prSet custT="1"/>
      <dgm:spPr/>
      <dgm:t>
        <a:bodyPr/>
        <a:lstStyle/>
        <a:p>
          <a:r>
            <a:rPr lang="en-US" sz="2400" dirty="0"/>
            <a:t>I wonder how a TV network would handle this?</a:t>
          </a:r>
        </a:p>
      </dgm:t>
    </dgm:pt>
    <dgm:pt modelId="{4EC5D13C-4436-4D49-9DDC-D688B8C885F2}" type="parTrans" cxnId="{4AF74432-1A7F-469E-A96D-5D4857D184CB}">
      <dgm:prSet/>
      <dgm:spPr/>
      <dgm:t>
        <a:bodyPr/>
        <a:lstStyle/>
        <a:p>
          <a:endParaRPr lang="en-US"/>
        </a:p>
      </dgm:t>
    </dgm:pt>
    <dgm:pt modelId="{1A033C02-4E40-4211-BF75-92F7261D9A2F}" type="sibTrans" cxnId="{4AF74432-1A7F-469E-A96D-5D4857D184CB}">
      <dgm:prSet/>
      <dgm:spPr/>
      <dgm:t>
        <a:bodyPr/>
        <a:lstStyle/>
        <a:p>
          <a:endParaRPr lang="en-US"/>
        </a:p>
      </dgm:t>
    </dgm:pt>
    <dgm:pt modelId="{41374739-7713-2143-A721-7291172800C8}" type="pres">
      <dgm:prSet presAssocID="{95DB6D95-4DC8-4120-A446-35E002BCF65E}" presName="linear" presStyleCnt="0">
        <dgm:presLayoutVars>
          <dgm:animLvl val="lvl"/>
          <dgm:resizeHandles val="exact"/>
        </dgm:presLayoutVars>
      </dgm:prSet>
      <dgm:spPr/>
    </dgm:pt>
    <dgm:pt modelId="{2ACD7B4D-650E-B44B-B3C5-ED94E33E6727}" type="pres">
      <dgm:prSet presAssocID="{0720DE8F-C98E-4C35-B364-FEF9FFFD69C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F8A26E-0120-EC44-8951-78751F7CD05B}" type="pres">
      <dgm:prSet presAssocID="{41C7100E-E30F-45BC-AE97-197B8D37D4A9}" presName="spacer" presStyleCnt="0"/>
      <dgm:spPr/>
    </dgm:pt>
    <dgm:pt modelId="{C8BE69E6-EE11-A84A-8830-05729ABE44C8}" type="pres">
      <dgm:prSet presAssocID="{B396D37D-3C03-4C7F-8B8E-5768AB1A8E2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B2B9D59-F42C-7A40-B9E2-6A98116505EE}" type="pres">
      <dgm:prSet presAssocID="{98A22AE9-FFFF-4253-9B19-034DEDA0CFB3}" presName="spacer" presStyleCnt="0"/>
      <dgm:spPr/>
    </dgm:pt>
    <dgm:pt modelId="{B6EA1BD2-FD13-A34C-B875-59102143477A}" type="pres">
      <dgm:prSet presAssocID="{A83023E5-E7D0-42FA-B277-F87203B81E2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2007E28-3B7C-7047-91C2-102D5EFB4D56}" type="pres">
      <dgm:prSet presAssocID="{DD09443F-0223-4893-9306-C95518E47B59}" presName="spacer" presStyleCnt="0"/>
      <dgm:spPr/>
    </dgm:pt>
    <dgm:pt modelId="{31A7D349-C82B-684E-936B-87FFDFEE4C19}" type="pres">
      <dgm:prSet presAssocID="{D1738909-ACD6-41F8-9F9D-0C96DB664C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29C6388-A146-9246-B28E-24B1A0C8996C}" type="pres">
      <dgm:prSet presAssocID="{AF078E56-AD0D-4292-B232-C2467FFC82E1}" presName="spacer" presStyleCnt="0"/>
      <dgm:spPr/>
    </dgm:pt>
    <dgm:pt modelId="{910777EF-471A-5349-A04B-A8BC737E2F5D}" type="pres">
      <dgm:prSet presAssocID="{02258DA6-9470-4A2F-9F70-D1599F13D55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E53B706-ABB0-674A-8B9B-6CAEB1EF6893}" type="pres">
      <dgm:prSet presAssocID="{7FF6F006-3F9C-40DF-9647-E22765704A5D}" presName="spacer" presStyleCnt="0"/>
      <dgm:spPr/>
    </dgm:pt>
    <dgm:pt modelId="{F028614F-BF8B-0142-972E-152F2DD8FB51}" type="pres">
      <dgm:prSet presAssocID="{16FC8837-D331-4124-A166-60D301A99A4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05E4524-83C3-4BC7-B47A-10D032701545}" srcId="{95DB6D95-4DC8-4120-A446-35E002BCF65E}" destId="{02258DA6-9470-4A2F-9F70-D1599F13D553}" srcOrd="4" destOrd="0" parTransId="{CABE31CD-21EE-4A54-BF27-87BF36F10A62}" sibTransId="{7FF6F006-3F9C-40DF-9647-E22765704A5D}"/>
    <dgm:cxn modelId="{BF3B8D2B-AA2D-3D48-814A-38628134B36C}" type="presOf" srcId="{16FC8837-D331-4124-A166-60D301A99A48}" destId="{F028614F-BF8B-0142-972E-152F2DD8FB51}" srcOrd="0" destOrd="0" presId="urn:microsoft.com/office/officeart/2005/8/layout/vList2"/>
    <dgm:cxn modelId="{4AF74432-1A7F-469E-A96D-5D4857D184CB}" srcId="{95DB6D95-4DC8-4120-A446-35E002BCF65E}" destId="{16FC8837-D331-4124-A166-60D301A99A48}" srcOrd="5" destOrd="0" parTransId="{4EC5D13C-4436-4D49-9DDC-D688B8C885F2}" sibTransId="{1A033C02-4E40-4211-BF75-92F7261D9A2F}"/>
    <dgm:cxn modelId="{CF32C341-43E2-4B9A-BB72-46D791148AB4}" srcId="{95DB6D95-4DC8-4120-A446-35E002BCF65E}" destId="{D1738909-ACD6-41F8-9F9D-0C96DB664C0A}" srcOrd="3" destOrd="0" parTransId="{1B03351F-5B07-4418-938D-B021B84EB3A6}" sibTransId="{AF078E56-AD0D-4292-B232-C2467FFC82E1}"/>
    <dgm:cxn modelId="{BD5F2B84-8968-4A5B-BF9F-552FF3EE75E0}" srcId="{95DB6D95-4DC8-4120-A446-35E002BCF65E}" destId="{0720DE8F-C98E-4C35-B364-FEF9FFFD69C7}" srcOrd="0" destOrd="0" parTransId="{B6B8D2DA-43A1-4F5D-A9F8-9983E6783A8E}" sibTransId="{41C7100E-E30F-45BC-AE97-197B8D37D4A9}"/>
    <dgm:cxn modelId="{8FC62D8A-C573-DF44-9E3A-1B1E57F30333}" type="presOf" srcId="{D1738909-ACD6-41F8-9F9D-0C96DB664C0A}" destId="{31A7D349-C82B-684E-936B-87FFDFEE4C19}" srcOrd="0" destOrd="0" presId="urn:microsoft.com/office/officeart/2005/8/layout/vList2"/>
    <dgm:cxn modelId="{EE6F6A8B-6D4A-E641-A06E-E3CA0F230EB6}" type="presOf" srcId="{A83023E5-E7D0-42FA-B277-F87203B81E2F}" destId="{B6EA1BD2-FD13-A34C-B875-59102143477A}" srcOrd="0" destOrd="0" presId="urn:microsoft.com/office/officeart/2005/8/layout/vList2"/>
    <dgm:cxn modelId="{1931FB94-9963-AD41-B018-D1ADB61B3472}" type="presOf" srcId="{0720DE8F-C98E-4C35-B364-FEF9FFFD69C7}" destId="{2ACD7B4D-650E-B44B-B3C5-ED94E33E6727}" srcOrd="0" destOrd="0" presId="urn:microsoft.com/office/officeart/2005/8/layout/vList2"/>
    <dgm:cxn modelId="{45EAF7A5-ADAF-4F8D-8682-7A282558A97E}" srcId="{95DB6D95-4DC8-4120-A446-35E002BCF65E}" destId="{A83023E5-E7D0-42FA-B277-F87203B81E2F}" srcOrd="2" destOrd="0" parTransId="{C62C9802-6D15-45B3-9238-3E1E7E399895}" sibTransId="{DD09443F-0223-4893-9306-C95518E47B59}"/>
    <dgm:cxn modelId="{BF0936BC-5105-5742-8BD2-FE4C0EF15E69}" type="presOf" srcId="{B396D37D-3C03-4C7F-8B8E-5768AB1A8E2C}" destId="{C8BE69E6-EE11-A84A-8830-05729ABE44C8}" srcOrd="0" destOrd="0" presId="urn:microsoft.com/office/officeart/2005/8/layout/vList2"/>
    <dgm:cxn modelId="{E9A5E5D0-D677-BE43-AA97-27C185499CA9}" type="presOf" srcId="{02258DA6-9470-4A2F-9F70-D1599F13D553}" destId="{910777EF-471A-5349-A04B-A8BC737E2F5D}" srcOrd="0" destOrd="0" presId="urn:microsoft.com/office/officeart/2005/8/layout/vList2"/>
    <dgm:cxn modelId="{BF4DFCDC-48B1-442C-9E3D-0A111ECA77AD}" srcId="{95DB6D95-4DC8-4120-A446-35E002BCF65E}" destId="{B396D37D-3C03-4C7F-8B8E-5768AB1A8E2C}" srcOrd="1" destOrd="0" parTransId="{3E4E5AFD-DA23-4AEA-B6AB-ED01DF29EB32}" sibTransId="{98A22AE9-FFFF-4253-9B19-034DEDA0CFB3}"/>
    <dgm:cxn modelId="{2292B1FF-CC3D-4F4B-8913-E9A8BEB04689}" type="presOf" srcId="{95DB6D95-4DC8-4120-A446-35E002BCF65E}" destId="{41374739-7713-2143-A721-7291172800C8}" srcOrd="0" destOrd="0" presId="urn:microsoft.com/office/officeart/2005/8/layout/vList2"/>
    <dgm:cxn modelId="{578B6ADC-4D6F-6E4F-9250-953E269BBE82}" type="presParOf" srcId="{41374739-7713-2143-A721-7291172800C8}" destId="{2ACD7B4D-650E-B44B-B3C5-ED94E33E6727}" srcOrd="0" destOrd="0" presId="urn:microsoft.com/office/officeart/2005/8/layout/vList2"/>
    <dgm:cxn modelId="{D07B0971-00D9-B64A-9D93-2015961A8552}" type="presParOf" srcId="{41374739-7713-2143-A721-7291172800C8}" destId="{6AF8A26E-0120-EC44-8951-78751F7CD05B}" srcOrd="1" destOrd="0" presId="urn:microsoft.com/office/officeart/2005/8/layout/vList2"/>
    <dgm:cxn modelId="{3AB68EB0-9E3B-6140-B80A-4B447DB7F7CE}" type="presParOf" srcId="{41374739-7713-2143-A721-7291172800C8}" destId="{C8BE69E6-EE11-A84A-8830-05729ABE44C8}" srcOrd="2" destOrd="0" presId="urn:microsoft.com/office/officeart/2005/8/layout/vList2"/>
    <dgm:cxn modelId="{52594EF5-852C-E948-B81F-03924E0BA60D}" type="presParOf" srcId="{41374739-7713-2143-A721-7291172800C8}" destId="{4B2B9D59-F42C-7A40-B9E2-6A98116505EE}" srcOrd="3" destOrd="0" presId="urn:microsoft.com/office/officeart/2005/8/layout/vList2"/>
    <dgm:cxn modelId="{BC24C871-E0F2-1845-B75B-982AE2A1BA3B}" type="presParOf" srcId="{41374739-7713-2143-A721-7291172800C8}" destId="{B6EA1BD2-FD13-A34C-B875-59102143477A}" srcOrd="4" destOrd="0" presId="urn:microsoft.com/office/officeart/2005/8/layout/vList2"/>
    <dgm:cxn modelId="{2AE68CA0-AF1A-4040-8955-0B5A0054694C}" type="presParOf" srcId="{41374739-7713-2143-A721-7291172800C8}" destId="{C2007E28-3B7C-7047-91C2-102D5EFB4D56}" srcOrd="5" destOrd="0" presId="urn:microsoft.com/office/officeart/2005/8/layout/vList2"/>
    <dgm:cxn modelId="{B0E9229D-7E62-6442-8545-ECFE59BC7E5E}" type="presParOf" srcId="{41374739-7713-2143-A721-7291172800C8}" destId="{31A7D349-C82B-684E-936B-87FFDFEE4C19}" srcOrd="6" destOrd="0" presId="urn:microsoft.com/office/officeart/2005/8/layout/vList2"/>
    <dgm:cxn modelId="{62306217-66E5-6D4A-8A8A-6E649B1D8355}" type="presParOf" srcId="{41374739-7713-2143-A721-7291172800C8}" destId="{129C6388-A146-9246-B28E-24B1A0C8996C}" srcOrd="7" destOrd="0" presId="urn:microsoft.com/office/officeart/2005/8/layout/vList2"/>
    <dgm:cxn modelId="{6D69FC4A-BAAA-3745-9F50-3E52625216D2}" type="presParOf" srcId="{41374739-7713-2143-A721-7291172800C8}" destId="{910777EF-471A-5349-A04B-A8BC737E2F5D}" srcOrd="8" destOrd="0" presId="urn:microsoft.com/office/officeart/2005/8/layout/vList2"/>
    <dgm:cxn modelId="{46B5E38C-47A4-A843-89AC-79DA5ED2100D}" type="presParOf" srcId="{41374739-7713-2143-A721-7291172800C8}" destId="{EE53B706-ABB0-674A-8B9B-6CAEB1EF6893}" srcOrd="9" destOrd="0" presId="urn:microsoft.com/office/officeart/2005/8/layout/vList2"/>
    <dgm:cxn modelId="{DAA5F1F8-79A3-4A45-A2BB-61EDAD22FBAD}" type="presParOf" srcId="{41374739-7713-2143-A721-7291172800C8}" destId="{F028614F-BF8B-0142-972E-152F2DD8FB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D7B4D-650E-B44B-B3C5-ED94E33E6727}">
      <dsp:nvSpPr>
        <dsp:cNvPr id="0" name=""/>
        <dsp:cNvSpPr/>
      </dsp:nvSpPr>
      <dsp:spPr>
        <a:xfrm>
          <a:off x="0" y="2656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It’s a Live Event AND a Teams Meeting? </a:t>
          </a:r>
        </a:p>
      </dsp:txBody>
      <dsp:txXfrm>
        <a:off x="43777" y="46433"/>
        <a:ext cx="6579279" cy="809227"/>
      </dsp:txXfrm>
    </dsp:sp>
    <dsp:sp modelId="{C8BE69E6-EE11-A84A-8830-05729ABE44C8}">
      <dsp:nvSpPr>
        <dsp:cNvPr id="0" name=""/>
        <dsp:cNvSpPr/>
      </dsp:nvSpPr>
      <dsp:spPr>
        <a:xfrm>
          <a:off x="0" y="913021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am I going to show both within Microsoft Teams? </a:t>
          </a:r>
        </a:p>
      </dsp:txBody>
      <dsp:txXfrm>
        <a:off x="43777" y="956798"/>
        <a:ext cx="6579279" cy="809227"/>
      </dsp:txXfrm>
    </dsp:sp>
    <dsp:sp modelId="{B6EA1BD2-FD13-A34C-B875-59102143477A}">
      <dsp:nvSpPr>
        <dsp:cNvPr id="0" name=""/>
        <dsp:cNvSpPr/>
      </dsp:nvSpPr>
      <dsp:spPr>
        <a:xfrm>
          <a:off x="0" y="1823386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It’s going to be an inception thing (Teams meeting about a Teams webinar and a Teams Live Event)</a:t>
          </a:r>
        </a:p>
      </dsp:txBody>
      <dsp:txXfrm>
        <a:off x="43777" y="1867163"/>
        <a:ext cx="6579279" cy="809227"/>
      </dsp:txXfrm>
    </dsp:sp>
    <dsp:sp modelId="{31A7D349-C82B-684E-936B-87FFDFEE4C19}">
      <dsp:nvSpPr>
        <dsp:cNvPr id="0" name=""/>
        <dsp:cNvSpPr/>
      </dsp:nvSpPr>
      <dsp:spPr>
        <a:xfrm>
          <a:off x="0" y="2733752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is going to be tricky to say the least</a:t>
          </a:r>
        </a:p>
      </dsp:txBody>
      <dsp:txXfrm>
        <a:off x="43777" y="2777529"/>
        <a:ext cx="6579279" cy="809227"/>
      </dsp:txXfrm>
    </dsp:sp>
    <dsp:sp modelId="{910777EF-471A-5349-A04B-A8BC737E2F5D}">
      <dsp:nvSpPr>
        <dsp:cNvPr id="0" name=""/>
        <dsp:cNvSpPr/>
      </dsp:nvSpPr>
      <dsp:spPr>
        <a:xfrm>
          <a:off x="0" y="3644117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Live Events, 3rd party services, OBS – Open Broadcaster Software, Live Events vs a Webinar)</a:t>
          </a:r>
        </a:p>
      </dsp:txBody>
      <dsp:txXfrm>
        <a:off x="43777" y="3687894"/>
        <a:ext cx="6579279" cy="809227"/>
      </dsp:txXfrm>
    </dsp:sp>
    <dsp:sp modelId="{F028614F-BF8B-0142-972E-152F2DD8FB51}">
      <dsp:nvSpPr>
        <dsp:cNvPr id="0" name=""/>
        <dsp:cNvSpPr/>
      </dsp:nvSpPr>
      <dsp:spPr>
        <a:xfrm>
          <a:off x="0" y="4554482"/>
          <a:ext cx="6666833" cy="89678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wonder how a TV network would handle this?</a:t>
          </a:r>
        </a:p>
      </dsp:txBody>
      <dsp:txXfrm>
        <a:off x="43777" y="4598259"/>
        <a:ext cx="6579279" cy="809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BC8C5-1664-9343-9056-0206E0BE35F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20AA3-7D0B-2A44-8237-14D83D8F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support.microsoft.com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-us/office/produce-a-teams-live-event-using-an-external-app-or-device-b0026c9d-fd37-4bb3-bffc-6961f221fbe9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20AA3-7D0B-2A44-8237-14D83D8F53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8-4283-4278-ADEA-02CED239F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C8BCD-E553-4D91-9FF8-B53B6AFF9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B3708-1E80-4C54-ADA7-1C29AF84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220E-C3DA-46D4-8F21-CFBC3E0C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6454-86C6-45FD-BB06-CA5B5A4A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C24-F9EB-4804-BA56-4C2A3B3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837C-1B25-4D94-BD06-D0519989D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AB328-C36F-4766-BE5F-A899A418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B385-97C0-4516-A691-75166033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04D9-389B-45CE-A049-27273E2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9FC75-C189-4F22-9700-7689C69DE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52DC-21D7-4D47-8ECD-D68A3AFE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ECFC1-0526-4B62-84BA-E17D36B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26F1-4BB6-48BA-B173-DDA716B5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9F44-E27B-4FB4-979B-53E8FC2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8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CA7D-9032-4AE9-BED4-BA8EDEF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85F-5FDC-4E34-9EDF-67B7257A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4707-8F6A-4644-8FD2-30712CBE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1EEC-802D-4580-880A-213AC2B9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DD161-D326-44C8-AD39-1246E8B0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2E2D-36CF-4F39-95FD-A2A4D888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56DAA-0AD5-451D-8F4C-CA7C761F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D875-6A74-4640-A8A5-07CE309B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59B5-4EF5-429E-8E1D-4CF6DD1D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5DCC-241D-40E1-8382-A010E9DC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BE13-46DA-409A-AD84-69E5167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3329-D8D3-4960-9730-2F6E0784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0B821-438D-42CB-BFF7-22A40D097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08AA-B0C0-4DE1-A562-A2686D5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774D6-93EE-4BCC-BCD6-8B1879C0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DD80-5346-40F4-BAE0-27D0493F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59F-F10F-47CC-922F-674E2CE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A8B-02EB-4333-800E-8BABD9B0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DD72B-B392-4943-92B3-E420C7F6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BBB3-E5BF-4D81-B5DB-094E12F4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E1EF-5D49-46DD-A217-D2EAB3CE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35E4E-97DB-40A2-80D9-EE898A39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62AEE-807D-458C-A52A-031E2DE5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BC1D5-9BF5-427A-B944-D5010A87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DE69-A3E3-4ADC-9119-6CDE9C30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3273E-4702-49A3-9EFE-951BA729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3C4F-67CC-4347-ADA3-876C530E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0862C-EDB5-4CE3-BD56-92E95BE4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60B9B-F583-4A02-A094-C6545A00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E89F-4A4B-4D58-9640-5DEF6502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F1D4-CBCE-41AB-844A-BA09B1B6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276D-BD9F-46E4-A529-31004645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09DE-BA90-43DD-8D8C-4BDEE3A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D7FB3-1C4E-4B2B-93E3-97974589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ABAE3-4E01-4C90-ACBD-C1962DE0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81B8-6613-4769-BB0D-2EFE46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44BA-9C3D-4F4C-838D-233DCE0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6FFE-E9C0-415F-A40F-EFA34917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2043F-B506-477C-A704-AA2D2E350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08A-F7AE-43EA-A4A0-AF0ED0A2D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6A1-E76F-4F3A-BD56-F6FC875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E671E-0474-4E1E-85C6-2506A79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1283-55A0-4A5C-826E-09AA273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7517-9159-4F77-995D-7F43D93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D13FD-DA19-42E1-A5A8-AC8504CF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43A6-8013-437E-9798-19C1FF308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A725-06EB-4327-977A-7C1DEBC64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4920-A86F-4D24-B230-6EC6D1C8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CC09-08AB-412D-A781-9E5DECCC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044" y="818072"/>
            <a:ext cx="5006336" cy="1659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Welcome to the MN M365 Fall Admin Workshop Day 2021!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2712-304C-4EAE-8B65-2110D820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4" b="19284"/>
          <a:stretch/>
        </p:blipFill>
        <p:spPr>
          <a:xfrm>
            <a:off x="403123" y="665955"/>
            <a:ext cx="4221278" cy="2593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34E-196A-45DE-B215-CB416A4B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Please help us drive event awareness by tweeting and posting about your experience at the Workshop:</a:t>
            </a:r>
          </a:p>
          <a:p>
            <a:pPr marL="0" indent="0">
              <a:buNone/>
            </a:pPr>
            <a:r>
              <a:rPr lang="en-US" sz="2400" dirty="0"/>
              <a:t>@o365MN #M365WorkshopDay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19B7E2A-F612-40B7-8BAF-D743ADF9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57" y="4613678"/>
            <a:ext cx="1824339" cy="169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A99CC-8C0E-4165-B953-59CD986E068E}"/>
              </a:ext>
            </a:extLst>
          </p:cNvPr>
          <p:cNvSpPr txBox="1"/>
          <p:nvPr/>
        </p:nvSpPr>
        <p:spPr>
          <a:xfrm>
            <a:off x="3451123" y="648866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for your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412622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7183-337E-5046-97D6-14696AF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Restream – Edit Destination at the bottom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8BC62EF-DA69-DE46-89B5-7D8F2CCCC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3275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58AA-AD73-4948-807A-857772A5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Restream – Add Destination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8CF421A-75ED-F041-8B7B-DB68B20F6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928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184-55B4-1945-94E5-6A626B35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RTMP (Real-Time Messaging Protocol)</a:t>
            </a:r>
          </a:p>
        </p:txBody>
      </p:sp>
      <p:pic>
        <p:nvPicPr>
          <p:cNvPr id="5" name="Content Placeholder 4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8CB1216-BC28-4E42-BE1C-8BD69A08C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3545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29A8-E355-EC49-A5EF-75184E9D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RTMP URL (Don’t Share This </a:t>
            </a:r>
            <a:r>
              <a:rPr lang="en-US" dirty="0" err="1"/>
              <a:t>publically</a:t>
            </a:r>
            <a:r>
              <a:rPr lang="en-US" dirty="0"/>
              <a:t>!)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77C897E-AFB2-2949-B0CA-264A66AE7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4415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B6A3-F39D-5541-8831-70CBDDA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Live Event Produced in Microsoft Teams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8D790C-31C4-4B41-A4D5-5A2BCA30F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23690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D91C-A6A3-3346-B28A-C358126E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Looks like this (left side preview, right side live stream and start event!)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7A7EA3-3905-694B-98F1-24EC544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01335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93B8-4A29-1646-990A-00B092ED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Restart a Live Event!!!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DCA3DC-0E97-0D40-B528-2A95792E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39302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94E9-128E-4D4E-BE15-5C7308E9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Warning/Implication to restarting a Live Event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A1C27A1-06BC-AD4C-B00A-AC5A55FD6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8498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681E-23F3-0741-B29D-CEA2A3EC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a Webinar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6E11A-FD5E-BF43-9115-F15FA972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54749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D259-042D-C744-AEA9-EA605D9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of the settings?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414242-9DF2-0743-BFA4-FFC76266F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59411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914400" y="1860218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4966510" y="298028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02" y="3181611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" y="4677115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808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88" y="4660865"/>
            <a:ext cx="2714400" cy="9144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3EED08-90AF-42F5-90B8-411F41624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74" y="1878187"/>
            <a:ext cx="5803895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A9BB-64A4-4B4C-A52D-6B9FB16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Webinar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7D03D92-84ED-EE41-975D-6CC6B893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78811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981C-02EB-DF48-AD44-A571B2E6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Registration Options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A2ACB9-48EC-134F-8325-49282B321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8064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0E8026-8D78-614F-BD75-FBF87896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Webinar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8974D-3A70-9945-A0A1-2747EFFC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Event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E7C18-83C0-C143-AFB3-4D9C59336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Produced/thousands in audience</a:t>
            </a:r>
          </a:p>
          <a:p>
            <a:r>
              <a:rPr lang="en-US" dirty="0"/>
              <a:t>Portions may be live, portions may be prerecorded</a:t>
            </a:r>
          </a:p>
          <a:p>
            <a:r>
              <a:rPr lang="en-US" dirty="0"/>
              <a:t>Registration must be setup (MS Forms, etc.)</a:t>
            </a:r>
          </a:p>
          <a:p>
            <a:r>
              <a:rPr lang="en-US" dirty="0"/>
              <a:t>Q&amp;A is moderated</a:t>
            </a:r>
          </a:p>
          <a:p>
            <a:r>
              <a:rPr lang="en-US" dirty="0"/>
              <a:t>Audience is not able to ask questions</a:t>
            </a:r>
          </a:p>
          <a:p>
            <a:r>
              <a:rPr lang="en-US" dirty="0"/>
              <a:t>Can use Teams, OBS or a 3</a:t>
            </a:r>
            <a:r>
              <a:rPr lang="en-US" baseline="30000" dirty="0"/>
              <a:t>rd</a:t>
            </a:r>
            <a:r>
              <a:rPr lang="en-US" dirty="0"/>
              <a:t> party app or device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14CB1-449C-F242-8203-216AD5E95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3143" y="1678669"/>
            <a:ext cx="5183188" cy="823912"/>
          </a:xfrm>
        </p:spPr>
        <p:txBody>
          <a:bodyPr/>
          <a:lstStyle/>
          <a:p>
            <a:r>
              <a:rPr lang="en-US" dirty="0"/>
              <a:t>Webinar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20BE6-A4F4-0143-94FD-B6506B2FA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3143" y="2505075"/>
            <a:ext cx="6458857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like a meeting/up to 1,000 participants</a:t>
            </a:r>
          </a:p>
          <a:p>
            <a:r>
              <a:rPr lang="en-US" dirty="0"/>
              <a:t>Typically a meeting that happens real time (could be recorded)</a:t>
            </a:r>
          </a:p>
          <a:p>
            <a:r>
              <a:rPr lang="en-US" dirty="0"/>
              <a:t>Registration ahead of time (built into the setup)</a:t>
            </a:r>
          </a:p>
          <a:p>
            <a:r>
              <a:rPr lang="en-US" dirty="0"/>
              <a:t>Chat is in the meeting with all participants</a:t>
            </a:r>
          </a:p>
          <a:p>
            <a:r>
              <a:rPr lang="en-US" dirty="0"/>
              <a:t>Audience can interact/be on video/etc. see the chat</a:t>
            </a:r>
          </a:p>
          <a:p>
            <a:r>
              <a:rPr lang="en-US" dirty="0"/>
              <a:t>Can use Teams, OBS, mobile versions, you have more choices </a:t>
            </a:r>
            <a:r>
              <a:rPr lang="en-US"/>
              <a:t>with audience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992188" y="2166938"/>
            <a:ext cx="4449763" cy="785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166938"/>
            <a:ext cx="3049588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8" y="3021013"/>
            <a:ext cx="7569200" cy="1477963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3EED08-90AF-42F5-90B8-411F4162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8" y="4568825"/>
            <a:ext cx="4013200" cy="10541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5075238" y="4568825"/>
            <a:ext cx="3487738" cy="1054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238" y="2166938"/>
            <a:ext cx="2566988" cy="2566988"/>
          </a:xfrm>
          <a:prstGeom prst="rect">
            <a:avLst/>
          </a:prstGeom>
        </p:spPr>
      </p:pic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38" y="4803775"/>
            <a:ext cx="2566988" cy="820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</p:spTree>
    <p:extLst>
      <p:ext uri="{BB962C8B-B14F-4D97-AF65-F5344CB8AC3E}">
        <p14:creationId xmlns:p14="http://schemas.microsoft.com/office/powerpoint/2010/main" val="36425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AF5C3-98F5-9A41-B09B-DC7D7494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Oh No! The Presentation is TODAY?!?!?!?!?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BCAE149-0F85-7843-832D-CFA50D9E3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335" y="6176963"/>
            <a:ext cx="592924" cy="551234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E7D3CF1-1AA5-405B-9BDE-424323892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1701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49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2C14-0E8F-6748-B4E7-623CB9CD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Events are PRODUCED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D4C60-0341-1B42-BC09-2D9B938F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74" y="1237833"/>
            <a:ext cx="6420926" cy="4013079"/>
          </a:xfrm>
        </p:spPr>
      </p:pic>
    </p:spTree>
    <p:extLst>
      <p:ext uri="{BB962C8B-B14F-4D97-AF65-F5344CB8AC3E}">
        <p14:creationId xmlns:p14="http://schemas.microsoft.com/office/powerpoint/2010/main" val="76016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F60F-3F61-614E-9C1E-D9CEF9A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with only internal presenters: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55F6D2-8CB8-8943-8DE3-DA244272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20665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2C14-0E8F-6748-B4E7-623CB9CD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Events are PRODUCED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2297752-B555-0448-8C7D-77E2DEF7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7" y="1308867"/>
            <a:ext cx="6188108" cy="38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8B55-FEE5-5E4A-8F72-6454C651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Events without external presenters (and external app controls many of those settings!)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2B654D-8950-F84D-BA10-E0F7AAAE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5988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9247-C547-D341-AF60-6D8F0B8C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App or Device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9A87-05E6-C949-8E80-C4068E9A5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4970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F781-30A2-3845-9548-966A7416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StreamYard</a:t>
            </a:r>
            <a:r>
              <a:rPr lang="en-US" dirty="0"/>
              <a:t> – Add a Custom RTMP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7E0AAD-5D6B-3147-A888-E1AB436D2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42017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394</Words>
  <Application>Microsoft Macintosh PowerPoint</Application>
  <PresentationFormat>Widescreen</PresentationFormat>
  <Paragraphs>48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Welcome to the MN M365 Fall Admin Workshop Day 2021!</vt:lpstr>
      <vt:lpstr>Thank You To Our Sponsors!</vt:lpstr>
      <vt:lpstr>Oh No! The Presentation is TODAY?!?!?!?!?</vt:lpstr>
      <vt:lpstr>Live Events are PRODUCED</vt:lpstr>
      <vt:lpstr>Options with only internal presenters:</vt:lpstr>
      <vt:lpstr>Live Events are PRODUCED</vt:lpstr>
      <vt:lpstr>Live Events without external presenters (and external app controls many of those settings!)</vt:lpstr>
      <vt:lpstr>External App or Device</vt:lpstr>
      <vt:lpstr>StreamYard – Add a Custom RTMP</vt:lpstr>
      <vt:lpstr>Restream – Edit Destination at the bottom</vt:lpstr>
      <vt:lpstr>Restream – Add Destination</vt:lpstr>
      <vt:lpstr>Custom RTMP (Real-Time Messaging Protocol)</vt:lpstr>
      <vt:lpstr>Custom RTMP URL (Don’t Share This publically!)</vt:lpstr>
      <vt:lpstr>Your Live Event Produced in Microsoft Teams</vt:lpstr>
      <vt:lpstr>Looks like this (left side preview, right side live stream and start event!)</vt:lpstr>
      <vt:lpstr>NEW: Restart a Live Event!!!</vt:lpstr>
      <vt:lpstr>Warning/Implication to restarting a Live Event</vt:lpstr>
      <vt:lpstr>Live Event vs a Webinar</vt:lpstr>
      <vt:lpstr>What are some of the settings?</vt:lpstr>
      <vt:lpstr>New Webinar</vt:lpstr>
      <vt:lpstr>Webinar Registration Options</vt:lpstr>
      <vt:lpstr>Live Event vs Webinar</vt:lpstr>
      <vt:lpstr>Thank You To Our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MN M365 Fall Admin Workshop Day 2020!</dc:title>
  <dc:creator>Michelle Gilbert</dc:creator>
  <cp:lastModifiedBy>Dan Rey</cp:lastModifiedBy>
  <cp:revision>12</cp:revision>
  <dcterms:created xsi:type="dcterms:W3CDTF">2020-10-14T22:49:43Z</dcterms:created>
  <dcterms:modified xsi:type="dcterms:W3CDTF">2021-11-18T13:04:08Z</dcterms:modified>
</cp:coreProperties>
</file>